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4" r:id="rId1"/>
  </p:sldMasterIdLst>
  <p:sldIdLst>
    <p:sldId id="322" r:id="rId2"/>
    <p:sldId id="335" r:id="rId3"/>
    <p:sldId id="325" r:id="rId4"/>
    <p:sldId id="326" r:id="rId5"/>
    <p:sldId id="321" r:id="rId6"/>
    <p:sldId id="327" r:id="rId7"/>
    <p:sldId id="328" r:id="rId8"/>
    <p:sldId id="329" r:id="rId9"/>
    <p:sldId id="293" r:id="rId10"/>
    <p:sldId id="334" r:id="rId11"/>
    <p:sldId id="333" r:id="rId12"/>
    <p:sldId id="330" r:id="rId13"/>
    <p:sldId id="323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99"/>
    <a:srgbClr val="339933"/>
    <a:srgbClr val="00CC00"/>
    <a:srgbClr val="66FF99"/>
    <a:srgbClr val="33CC33"/>
    <a:srgbClr val="99FF66"/>
    <a:srgbClr val="FF993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70" d="100"/>
          <a:sy n="70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78990-45DC-40EE-89F5-0CEE1D5E03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8C575-EB30-4346-BA01-8940EA997E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0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97FDC-3383-4B95-B1F1-B440D40B7A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5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D7A62-BCC1-48FE-8FD8-CA1870B12E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62491-8B32-43E9-BC1F-FB8B537177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8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967D2-9EEE-4829-9CEB-D0368FC9B9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8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97F96-45B7-44B7-9C36-C53C036F5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1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3E7C8-8905-4296-AD92-6CA6CD6549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308DE-EEB3-4348-9004-C8684900D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9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E80CE-B4D3-4D50-9F8C-D648F6367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54879-AF1D-485F-9ADE-98CE218542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62C928-2EE1-40C3-9BD6-C5D5BE08AA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mQKNp1mnSE&amp;list=PLrnU4psU9CMa6rGp4NLuvOp0rDuzLBd0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GKZmhwNnXVo&amp;list=PLrnU4psU9CMa6rGp4NLuvOp0rDuzLBd0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Bilde 9" descr="titte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92696"/>
            <a:ext cx="920147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16632"/>
            <a:ext cx="187166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204739" y="2780928"/>
            <a:ext cx="66967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Подключение </a:t>
            </a:r>
            <a:r>
              <a:rPr lang="en-US" alt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Eco Hub </a:t>
            </a:r>
            <a:r>
              <a:rPr lang="ru-RU" alt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ru-RU" sz="4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9420"/>
            <a:ext cx="18716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-72516" y="-99392"/>
            <a:ext cx="9325036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Порядок подключения</a:t>
            </a:r>
            <a:endParaRPr lang="en-US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Скачиваем из Интернет программу </a:t>
            </a:r>
            <a:r>
              <a:rPr lang="en-US" alt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Nobo</a:t>
            </a:r>
            <a:r>
              <a:rPr lang="en-US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Energy Control</a:t>
            </a:r>
            <a:endParaRPr lang="ru-RU" alt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-для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Play Market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altLang="ru-RU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-phone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App </a:t>
            </a:r>
            <a:r>
              <a:rPr lang="en-US" altLang="ru-RU" sz="1600" dirty="0" err="1" smtClean="0">
                <a:latin typeface="Times New Roman" pitchFamily="18" charset="0"/>
                <a:cs typeface="Times New Roman" pitchFamily="18" charset="0"/>
              </a:rPr>
              <a:t>Stor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е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2. Покупаем,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сам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Eco Hub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и радиоуправляемые термостаты. (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R80 RDC700,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R80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RSC700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R80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RXC700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NCU 1R, </a:t>
            </a:r>
            <a:r>
              <a:rPr lang="en-US" altLang="ru-RU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NCU </a:t>
            </a:r>
            <a:r>
              <a:rPr lang="en-US" alt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2R, </a:t>
            </a:r>
            <a:r>
              <a:rPr lang="en-US" altLang="ru-RU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NCU </a:t>
            </a:r>
            <a:r>
              <a:rPr lang="ru-RU" altLang="ru-RU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Как опция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Eco </a:t>
            </a:r>
            <a:r>
              <a:rPr lang="en-US" altLang="ru-RU" sz="1600" dirty="0" err="1" smtClean="0">
                <a:latin typeface="Times New Roman" pitchFamily="18" charset="0"/>
                <a:cs typeface="Times New Roman" pitchFamily="18" charset="0"/>
              </a:rPr>
              <a:t>Swith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-ручной переключатель, (в нем есть встроенный 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датчик температуры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4. Дополнительно покупаем 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маршрутизатор («роутер» «</a:t>
            </a:r>
            <a:r>
              <a:rPr lang="ru-RU" alt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рутер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или используем уже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имеющийся маршрутизатор.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Маршрутизатор соединяем с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Eco Hub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кабелем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RJ45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(входит в комплект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Eco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Hub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5. Настраиваем маршрутизатор в соответствии с приложенной к нему 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инструкцией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(Необходимо включить и настроить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DHCP (c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м. Инструкцию к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руотеру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внутреннего пользования (в пределах дома</a:t>
            </a:r>
            <a:r>
              <a:rPr lang="ru-RU" alt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6. На смартфоне/планшете включаем режим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Wi-Fi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подключаемся к локальной сети (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LAN)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маршрутизатор.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7. На экране смартфона/планшета «кликаем» иконку «</a:t>
            </a:r>
            <a:r>
              <a:rPr lang="en-US" alt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Nobo</a:t>
            </a:r>
            <a:r>
              <a:rPr lang="en-US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Control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 для запуска программы 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8.Далее по запросу самой программы 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39" y="908720"/>
            <a:ext cx="645796" cy="5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67667"/>
            <a:ext cx="1476164" cy="73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119" y="4802311"/>
            <a:ext cx="645796" cy="5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ВМотин\AppData\Local\Microsoft\Windows\Temporary Internet Files\Content.Word\Screenshot_2015-11-25-11-16-2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61248"/>
            <a:ext cx="576580" cy="96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ВМотин\AppData\Local\Microsoft\Windows\Temporary Internet Files\Content.Word\Screenshot_2015-11-25-11-17-2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81007"/>
            <a:ext cx="574040" cy="95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ВМотин\AppData\Local\Microsoft\Windows\Temporary Internet Files\Content.Word\Screenshot_2015-11-25-11-17-3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681007"/>
            <a:ext cx="577215" cy="96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ВМотин\AppData\Local\Microsoft\Windows\Temporary Internet Files\Content.Word\Screenshot_2015-11-25-11-17-46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26" y="5682912"/>
            <a:ext cx="576580" cy="96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ВМотин\AppData\Local\Microsoft\Windows\Temporary Internet Files\Content.Word\Screenshot_2015-11-25-11-19-47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52" y="5669503"/>
            <a:ext cx="571500" cy="9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ВМотин\AppData\Local\Microsoft\Windows\Temporary Internet Files\Content.Word\Screenshot_2015-11-25-11-18-21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61248"/>
            <a:ext cx="572135" cy="95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ВМотин\AppData\Local\Microsoft\Windows\Temporary Internet Files\Content.Word\Screenshot_2015-11-25-11-20-08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5633308"/>
            <a:ext cx="588645" cy="98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ВМотин\AppData\Local\Microsoft\Windows\Temporary Internet Files\Content.Word\Screenshot_2015-11-25-09-41-57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53702"/>
            <a:ext cx="594360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Прямая со стрелкой 16"/>
          <p:cNvCxnSpPr/>
          <p:nvPr/>
        </p:nvCxnSpPr>
        <p:spPr>
          <a:xfrm>
            <a:off x="971600" y="6099754"/>
            <a:ext cx="2520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979712" y="6159797"/>
            <a:ext cx="2520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023827" y="6153184"/>
            <a:ext cx="2520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971736" y="6138133"/>
            <a:ext cx="2520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68044" y="6153184"/>
            <a:ext cx="2520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92207" y="6145638"/>
            <a:ext cx="2520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714238" y="6124373"/>
            <a:ext cx="2520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5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9420"/>
            <a:ext cx="18716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-72516" y="29181"/>
            <a:ext cx="9325036" cy="70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Порядок подключения</a:t>
            </a:r>
            <a:endParaRPr lang="en-US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9. Открывается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окно «</a:t>
            </a:r>
            <a:r>
              <a:rPr lang="ru-RU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экран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» и можно управлять системой «</a:t>
            </a:r>
            <a:r>
              <a:rPr lang="en-US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Control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10. Производим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все необходимые настройки зон, приемников, программ, температур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……………………(эти настройки хранятся в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Eco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Hub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и при повторном подключении к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Eco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Hub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все последние настройки сохраняются).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управления через Интернет: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Маршрутизатор должен быть подключен к Интернет (выделенная линия, с помощью кабеля или </a:t>
            </a:r>
            <a:r>
              <a:rPr lang="en-US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USB 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модем………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Eco Hub                                              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выделенная линия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12. После того, как произвели все настройки в режиме местного (маршрутизатора)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п. 8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), в этом же режиме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заходим на смартфоне в окно «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 далее «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 и в строке «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Предоставить возможность контроля через Интернет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 ставим галочку. Выходим из программы.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Теперь можно управлять </a:t>
            </a:r>
            <a:r>
              <a:rPr lang="en-US" altLang="ru-RU" sz="1600" dirty="0" err="1">
                <a:latin typeface="Times New Roman" pitchFamily="18" charset="0"/>
                <a:cs typeface="Times New Roman" pitchFamily="18" charset="0"/>
              </a:rPr>
              <a:t>Nobo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 Energy Control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через интернет.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13. На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экране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смартфона «кликаем»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иконку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Nobo</a:t>
            </a:r>
            <a:r>
              <a:rPr lang="en-US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Energy Control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»…………..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…….далее как при местном управлении. см.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пункт 9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en-GB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88940"/>
            <a:ext cx="1566662" cy="10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18" y="5790785"/>
            <a:ext cx="645796" cy="5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ВМотин\AppData\Local\Microsoft\Windows\Temporary Internet Files\Content.Word\Screenshot_2015-11-25-09-36-0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66" y="4806389"/>
            <a:ext cx="602710" cy="103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ВМотин\AppData\Local\Microsoft\Windows\Temporary Internet Files\Content.Word\Screenshot_2015-11-25-09-44-0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92" y="4756370"/>
            <a:ext cx="612068" cy="1034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7857512" y="5270605"/>
            <a:ext cx="2520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C:\Users\ВМотин\AppData\Local\Microsoft\Windows\Temporary Internet Files\Content.Word\Screenshot_2015-11-25-09-41-57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841228"/>
            <a:ext cx="59436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94" y="2932491"/>
            <a:ext cx="1836331" cy="110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2735796" y="3717032"/>
            <a:ext cx="1368152" cy="32189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007604" y="3790349"/>
            <a:ext cx="1080120" cy="24857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9420"/>
            <a:ext cx="18716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396" y="1632765"/>
            <a:ext cx="87870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Видео курс по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конвекторам и термостатам</a:t>
            </a:r>
            <a:endParaRPr lang="en-US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lvl="0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://www.youtube.com/watch?v=_mQKNp1mnSE&amp;list=PLrnU4psU9CMa6rGp4NLuvOp0rDuzLBd0S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Видео курс по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Nobo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Erergy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Control</a:t>
            </a: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Control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://www.youtube.com/watch?v=GKZmhwNnXVo&amp;list=PLrnU4psU9CMa6rGp4NLuvOp0rDuzLBd0S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857789"/>
            <a:ext cx="644207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9420"/>
            <a:ext cx="18716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1580" y="5898363"/>
            <a:ext cx="709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Bilde 9" descr="titte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92696"/>
            <a:ext cx="920147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16632"/>
            <a:ext cx="187166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67413" y="1104447"/>
            <a:ext cx="7777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продаете!!</a:t>
            </a:r>
            <a:endParaRPr lang="en-GB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664804"/>
            <a:ext cx="23717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7898" y="1203139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Блок питания</a:t>
            </a:r>
            <a:endParaRPr lang="en-GB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832140" y="1304764"/>
            <a:ext cx="30243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Провод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RJ 45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Для соединения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Eco Hub c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роутером</a:t>
            </a:r>
            <a:endParaRPr lang="en-GB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http://help.nobo.no/fileshare/filarkivroot/Nob%C3%B8%20Energy%20Control/r80rsc7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5" y="5757788"/>
            <a:ext cx="1940385" cy="83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2" y="1196975"/>
            <a:ext cx="8640960" cy="29881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707904" y="3706679"/>
            <a:ext cx="30243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GB" alt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5" y="3563310"/>
            <a:ext cx="1428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03648" y="4104991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Eco Switch</a:t>
            </a:r>
            <a:endParaRPr lang="en-GB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6" descr="http://help.nobo.no/fileshare/filarkivroot/Nob%C3%B8%20Energy%20Control/trb_txb_3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39" y="5656591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http://help.nobo.no/fileshare/filarkivroot/Nob%C3%B8%20Energy%20Control/rs7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01" y="5725677"/>
            <a:ext cx="660251" cy="70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http://help.nobo.no/fileshare/filarkivroot/Nob%C3%B8%20Energy%20Control/rce700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76" y="5535544"/>
            <a:ext cx="787400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http://help.nobo.no/fileshare/filarkivroot/Nob%C3%B8%20Energy%20Control/rsx7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5694511"/>
            <a:ext cx="787400" cy="74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28" y="5186718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Термостаты</a:t>
            </a:r>
            <a:endParaRPr lang="en-GB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2524" y="5154175"/>
            <a:ext cx="1741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TRB 36 700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5994" y="5186718"/>
            <a:ext cx="111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RS 700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3509" y="5144460"/>
            <a:ext cx="1340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RSX 700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80540" y="5061842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RCE 700</a:t>
            </a:r>
            <a:endParaRPr lang="ru-RU" sz="2400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3" y="1922198"/>
            <a:ext cx="1510316" cy="150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28" y="2313660"/>
            <a:ext cx="1689556" cy="184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9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16632"/>
            <a:ext cx="187166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" y="1304764"/>
            <a:ext cx="8334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3618">
            <a:off x="1657867" y="3032521"/>
            <a:ext cx="1844144" cy="74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9345">
            <a:off x="1887195" y="3932420"/>
            <a:ext cx="1844144" cy="74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5294">
            <a:off x="2878861" y="4030000"/>
            <a:ext cx="1844144" cy="74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9340">
            <a:off x="4046244" y="4178475"/>
            <a:ext cx="1844144" cy="74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7899">
            <a:off x="4967848" y="4123203"/>
            <a:ext cx="1844144" cy="74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8956">
            <a:off x="6280601" y="3932420"/>
            <a:ext cx="1844144" cy="74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Bilde 9" descr="tittel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92696"/>
            <a:ext cx="920147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Прямоугольник 1042"/>
          <p:cNvSpPr/>
          <p:nvPr/>
        </p:nvSpPr>
        <p:spPr>
          <a:xfrm>
            <a:off x="395942" y="1232756"/>
            <a:ext cx="8334375" cy="2872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4629"/>
            <a:ext cx="1428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Bilde 9" descr="titte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92696"/>
            <a:ext cx="920147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16632"/>
            <a:ext cx="187166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75556" y="1083221"/>
            <a:ext cx="7777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 клиента должен быть!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Смартфон или планшет (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android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-phone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131840" y="1916832"/>
            <a:ext cx="30243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GB" alt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395849" y="2805020"/>
            <a:ext cx="649631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Должен скачать из интернета программу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Nobo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Energy Control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alt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а экране появляется иконка с логотипом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Программа может быть скачена до покупки оборудования и там есть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«Демонстрационный режим»</a:t>
            </a:r>
            <a:endParaRPr lang="ru-RU" alt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15244"/>
            <a:ext cx="9872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ВМотин\AppData\Local\Microsoft\Windows\Temporary Internet Files\Content.Word\Screenshot_2015-11-25-09-43-1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8" y="3029782"/>
            <a:ext cx="1260140" cy="19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ВМотин\AppData\Local\Microsoft\Windows\Temporary Internet Files\Content.Word\Screenshot_2015-11-25-11-17-2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19" y="4545124"/>
            <a:ext cx="1398059" cy="211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2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Bilde 7" descr="tittel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56692"/>
            <a:ext cx="8693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82" y="6015"/>
            <a:ext cx="187166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5438" y="217542"/>
            <a:ext cx="7777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Местное управление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(без интернета)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9" y="1351017"/>
            <a:ext cx="6431670" cy="52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92" y="3694625"/>
            <a:ext cx="298190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72085" y="1901909"/>
            <a:ext cx="2425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(маршрутизатор)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724"/>
            <a:ext cx="2090421" cy="104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8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Bilde 7" descr="tittel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56692"/>
            <a:ext cx="8693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82" y="6015"/>
            <a:ext cx="187166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3913" y="816384"/>
            <a:ext cx="7777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Управление через интернет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8049"/>
            <a:ext cx="7472156" cy="545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9008" y="4318428"/>
            <a:ext cx="2425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(маршрутизатор)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5" y="1483443"/>
            <a:ext cx="2921048" cy="1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1727685" y="2672916"/>
            <a:ext cx="1944215" cy="73616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971600" y="2672916"/>
            <a:ext cx="2528666" cy="238167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3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Bilde 7" descr="tittel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56692"/>
            <a:ext cx="8693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82" y="6015"/>
            <a:ext cx="187166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04927"/>
            <a:ext cx="6372708" cy="484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341615" y="4151082"/>
            <a:ext cx="2425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(маршрутизатор)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" y="3640145"/>
            <a:ext cx="2627784" cy="175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62" y="1541341"/>
            <a:ext cx="876296" cy="70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-334271" y="974094"/>
            <a:ext cx="7777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Управление через Интернет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" y="1448849"/>
            <a:ext cx="2593508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1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Bilde 7" descr="tittel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56692"/>
            <a:ext cx="8693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82" y="6015"/>
            <a:ext cx="187166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3913" y="934913"/>
            <a:ext cx="7777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Управление через интернет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88" y="1556792"/>
            <a:ext cx="6654002" cy="502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47564" y="4365104"/>
            <a:ext cx="2425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(маршрутизатор)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Bilde 9" descr="titte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92696"/>
            <a:ext cx="920147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16632"/>
            <a:ext cx="187166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5209"/>
            <a:ext cx="7488832" cy="553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71600" y="3232077"/>
            <a:ext cx="24253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(маршрутизатор)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5323</TotalTime>
  <Words>471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THWG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Емельянов</dc:creator>
  <cp:lastModifiedBy>Samsung</cp:lastModifiedBy>
  <cp:revision>304</cp:revision>
  <cp:lastPrinted>2015-11-25T09:46:00Z</cp:lastPrinted>
  <dcterms:created xsi:type="dcterms:W3CDTF">2012-07-11T07:20:20Z</dcterms:created>
  <dcterms:modified xsi:type="dcterms:W3CDTF">2015-11-26T19:50:06Z</dcterms:modified>
</cp:coreProperties>
</file>